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01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41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71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20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1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9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3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4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0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6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75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5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53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rgbClr val="757575"/>
                </a:solidFill>
              </a:rPr>
              <a:t>planGO</a:t>
            </a:r>
            <a:endParaRPr lang="es-ES" sz="8000" dirty="0">
              <a:solidFill>
                <a:srgbClr val="75757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amigos 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3993157" y="2941430"/>
            <a:ext cx="3606841" cy="206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1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2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2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4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54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endParaRPr lang="es-E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8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85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Login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52" y="1692849"/>
            <a:ext cx="2661224" cy="4533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4887829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53457" y="3624764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Campos vacíos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Login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Datos erróneos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Registro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Datos erróneos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Home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54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Header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encuestas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Detalle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encuestas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Detalle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364</TotalTime>
  <Words>47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Proyecto fin de grado</vt:lpstr>
      <vt:lpstr>Te</vt:lpstr>
      <vt:lpstr>Pantalla de Login</vt:lpstr>
      <vt:lpstr>Pantalla de Login</vt:lpstr>
      <vt:lpstr>Pantalla de Registro</vt:lpstr>
      <vt:lpstr>Pantalla de Home</vt:lpstr>
      <vt:lpstr>Header</vt:lpstr>
      <vt:lpstr>Pantalla de Mis encuestas</vt:lpstr>
      <vt:lpstr>Pantalla de Mis encuestas</vt:lpstr>
      <vt:lpstr>Pantalla de Mis amigos </vt:lpstr>
      <vt:lpstr>Pantalla de   Nueva encuesta: paso 1</vt:lpstr>
      <vt:lpstr>Pantalla de   Nueva encuesta: paso 2</vt:lpstr>
      <vt:lpstr>Pantalla de   Nueva encuesta: paso 2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3</cp:revision>
  <dcterms:created xsi:type="dcterms:W3CDTF">2017-10-04T10:09:46Z</dcterms:created>
  <dcterms:modified xsi:type="dcterms:W3CDTF">2017-10-04T16:13:52Z</dcterms:modified>
</cp:coreProperties>
</file>